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2" r:id="rId8"/>
    <p:sldId id="263" r:id="rId9"/>
    <p:sldId id="264" r:id="rId10"/>
    <p:sldId id="272" r:id="rId11"/>
    <p:sldId id="269" r:id="rId12"/>
    <p:sldId id="268" r:id="rId13"/>
    <p:sldId id="270" r:id="rId14"/>
    <p:sldId id="271" r:id="rId15"/>
    <p:sldId id="261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2" d="100"/>
          <a:sy n="72" d="100"/>
        </p:scale>
        <p:origin x="1056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BB96-0D91-60A2-5243-03AACFFD7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AB476-C385-034C-91C9-60AB4F230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AA659-6711-53EA-96AD-2F661FAB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F5C23-4C7B-C03B-3E5F-08FBF33E7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BDCED-C6F3-1F4C-399C-35D16B30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6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0DFB-10EF-FD00-34ED-1481A5BB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F12E7-6176-A3C0-56AA-EB2388D62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2ABBE-6E0E-EFDC-AFA8-9B6A4E16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AEBA9-2B75-764A-1F28-BE6F53A1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83DF2-DFD3-4CFC-4643-9BA6BF2F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8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DBAE8C-C02B-C795-6474-4D22783F0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6468A-9D36-915F-5E2F-9A731EC8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D0696-1325-050B-387B-CA6744513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B7E08-F73F-F90C-F817-4245BAB7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25FD9-3088-1DA0-D0C6-8A0A5030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65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99DE-0250-FFA0-CF07-83B8F1EA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97EC-7B02-6349-7453-6A3BA8545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D80F9-391A-73D9-5572-4A77AD007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BDE51-A0B4-C656-2271-B635AE46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5AB81-2889-A79B-65B7-3E33A4C7B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2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2282-4484-C11C-022E-5B40CF5EE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BD873-47D6-7466-F934-7B31A9FE7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BB64-7E85-08AA-A80E-30A597D0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5FC04-A839-5117-1D90-52B04726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E7450-9105-1F60-CCFD-FC421F2C8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23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F769-360D-9EFF-0FED-9556EE1A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94893-E659-8D25-7F36-B0C82103D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8AE85-0081-2334-5213-156704E3E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70CAE-C9E3-BBA8-96A3-49BB6BED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007B1-719E-0581-F235-A4DADFC3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8263A-E3EC-8CBE-2889-6DBAB3274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2A5D6-9156-FBAB-E63A-7D4AF777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AFF94-E599-3D00-2E40-EDBCBB88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7F3D7-8727-B04D-CC8F-E0A8EE7B0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50973-31DD-270F-DC59-3A53198240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BEAD5-023A-3228-9424-157F354E7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ADF67-578F-0F64-0760-44CCD3AE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334660-1DCF-1B17-84E9-B4AA6EBC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99C92-AC45-23A2-9E84-86C24897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46CE-5E7B-89FE-F545-DB31F47D3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502F0-6B7C-F915-E399-1E2836B9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EC4DE-E073-5043-F4D1-9BEB6ABC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94A0A-20B8-3D63-92DB-F2B1B209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03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233A5D-C65F-ADE7-C25F-7BD6DB0DC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A4654-EFFA-C7A7-BDC0-010DE69D9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3A994-AC68-BD9C-08A1-C21D50F5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1BD3-227A-200E-42C0-7E76F4A3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8FB22-4EFB-9D59-9079-4C51F647C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DA23E-4792-BE20-92FB-373143319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D0556-9C7F-C524-801E-B23A3324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B7931F-25EC-9B19-E455-FDA62302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5C9C-8432-781A-B070-B81D80663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A111-E41D-342D-4EC5-98E5081B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99427-AC85-7499-2968-A8120F0F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6F4DD-25FA-BC6F-C12C-DD5351198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F4100-8C6C-A8F3-BDFD-EAA889C9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5CD10-077E-EDEB-9536-000D36BFC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8D91D-69D5-2075-27C0-ACEE3FAF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3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88A510-BE95-AC6B-BA5A-1A9F7631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64C7B-C709-43D1-E77B-A84D436BE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172C9-0CE8-849B-2AC7-DFBF9B811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0E301-980F-4765-907B-7FBAF10B3909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B807-A1E4-11F8-AA07-E9B8EFF09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91E91-D52E-62C4-897C-A6A6ED55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25AEF-FF41-429B-A741-99ABB5E1D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2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0C7812-0F6D-2A25-DA3D-C63040105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26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33BE7-2968-421C-8429-168C54BC7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3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CB692E-2D43-E245-6D58-885E7A94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638" cy="2476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1E10D-8F4F-9BB5-EDF2-E895AF96D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78" y="2365772"/>
            <a:ext cx="6353523" cy="1578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1F86F-87A0-7089-731A-46B4A599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433" y="-3559"/>
            <a:ext cx="3012502" cy="4579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E6735-8440-9870-D54F-DA02D654D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915" y="4576239"/>
            <a:ext cx="7840169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87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7FCAB9-D21D-D0AF-8A26-894C8A694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2" t="7397" r="6873" b="10289"/>
          <a:stretch/>
        </p:blipFill>
        <p:spPr>
          <a:xfrm>
            <a:off x="2773325" y="2286000"/>
            <a:ext cx="6645349" cy="4082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D5800D-C26B-3ECC-F7DB-A9FC61956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4" r="32530" b="49629"/>
          <a:stretch/>
        </p:blipFill>
        <p:spPr>
          <a:xfrm>
            <a:off x="0" y="0"/>
            <a:ext cx="4921765" cy="2088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DE8890-ED74-DC39-2A6E-33741D6EC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94" r="6980" b="6793"/>
          <a:stretch/>
        </p:blipFill>
        <p:spPr>
          <a:xfrm>
            <a:off x="5218259" y="489098"/>
            <a:ext cx="6464595" cy="14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3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08772-0E0D-2A4C-5753-2679173A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146697" cy="1716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D20B8-E643-B8F9-235C-DCA379FC7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98" y="639086"/>
            <a:ext cx="8021784" cy="4974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C0491-4DDB-A886-25D5-18A2DF179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470" y="5803979"/>
            <a:ext cx="5525386" cy="6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9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D0A84-8179-2450-6030-6A3CBC02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0" y="191386"/>
            <a:ext cx="3267531" cy="177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2E90D-B23E-EAA6-B333-59439B0A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347" y="2267662"/>
            <a:ext cx="9427301" cy="2627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24B81-EA9B-8621-9C34-EEAEC045E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19" y="5313203"/>
            <a:ext cx="7582958" cy="1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43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84851-2BAD-CA70-5170-AD835B1DC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6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E5807-BF26-9E8D-FBDF-A645F5D1A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604E2-6BF6-0F81-8CE5-482D3EB9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3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595F89-A93E-6C5B-0689-28C3A8105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37E05-100E-D072-82E0-B53D059D3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00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68D920-AFA7-8DA6-6235-3451880A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4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7A9E0-D472-38E7-4E46-CB247182A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4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BF5B7D-DF7E-CCF1-F219-A6C7A437D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8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5E7A2-AF88-51B7-BE72-B935D57D1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695C3-15C7-3D59-FADD-539C5816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" y="0"/>
            <a:ext cx="12188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1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PORSHEA WILKINS</dc:creator>
  <cp:lastModifiedBy>PORSHEA WILKINS</cp:lastModifiedBy>
  <cp:revision>5</cp:revision>
  <dcterms:created xsi:type="dcterms:W3CDTF">2023-08-24T00:27:24Z</dcterms:created>
  <dcterms:modified xsi:type="dcterms:W3CDTF">2023-10-30T15:57:05Z</dcterms:modified>
</cp:coreProperties>
</file>